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embeddedFontLst>
    <p:embeddedFont>
      <p:font typeface="Calibri" panose="020F0502020204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654" y="1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hyperlink" Target="https://learn.javascript.ru/css-units"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metanit.com/web/html5/5.5.php" TargetMode="External"/><Relationship Id="rId5" Type="http://schemas.openxmlformats.org/officeDocument/2006/relationships/hyperlink" Target="http://htmlbook.ru/samcss/kaskadirovanie" TargetMode="External"/><Relationship Id="rId4" Type="http://schemas.openxmlformats.org/officeDocument/2006/relationships/hyperlink" Target="https://metanit.com/web/html5/5.9.ph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sp>
        <p:nvSpPr>
          <p:cNvPr id="92" name="Google Shape;92;p1"/>
          <p:cNvSpPr txBox="1"/>
          <p:nvPr/>
        </p:nvSpPr>
        <p:spPr>
          <a:xfrm>
            <a:off x="920677" y="875906"/>
            <a:ext cx="5784923" cy="978294"/>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7200" b="1" dirty="0">
                <a:solidFill>
                  <a:srgbClr val="F1B828"/>
                </a:solidFill>
                <a:latin typeface="+mn-lt"/>
                <a:ea typeface="Playfair Display"/>
                <a:cs typeface="Rubik" panose="020B0604020202020204" charset="-79"/>
                <a:sym typeface="Playfair Display"/>
              </a:rPr>
              <a:t>Lesson  </a:t>
            </a:r>
            <a:r>
              <a:rPr lang="ru-RU" sz="7200" b="1" dirty="0">
                <a:solidFill>
                  <a:srgbClr val="F1B828"/>
                </a:solidFill>
                <a:latin typeface="+mn-lt"/>
                <a:ea typeface="Playfair Display"/>
                <a:cs typeface="Rubik" panose="020B0604020202020204" charset="-79"/>
                <a:sym typeface="Playfair Display"/>
              </a:rPr>
              <a:t>3-4</a:t>
            </a:r>
            <a:endParaRPr lang="en-US" sz="7200" b="1" i="0" u="none" strike="noStrike" cap="none" dirty="0">
              <a:solidFill>
                <a:srgbClr val="F1B828"/>
              </a:solidFill>
              <a:latin typeface="+mn-lt"/>
              <a:ea typeface="Playfair Display"/>
              <a:cs typeface="Rubik" panose="020B0604020202020204" charset="-79"/>
              <a:sym typeface="Playfair Display"/>
            </a:endParaRPr>
          </a:p>
        </p:txBody>
      </p:sp>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94" name="Google Shape;94;p1"/>
          <p:cNvSpPr txBox="1"/>
          <p:nvPr/>
        </p:nvSpPr>
        <p:spPr>
          <a:xfrm>
            <a:off x="908598" y="4200679"/>
            <a:ext cx="5092773" cy="618971"/>
          </a:xfrm>
          <a:prstGeom prst="rect">
            <a:avLst/>
          </a:prstGeom>
          <a:noFill/>
          <a:ln>
            <a:noFill/>
          </a:ln>
        </p:spPr>
        <p:txBody>
          <a:bodyPr spcFirstLastPara="1" wrap="square" lIns="91425" tIns="45700" rIns="91425" bIns="45700" anchor="t" anchorCtr="0">
            <a:noAutofit/>
          </a:bodyPr>
          <a:lstStyle/>
          <a:p>
            <a:r>
              <a:rPr lang="ru-RU" sz="2800" b="1" i="0" dirty="0">
                <a:effectLst/>
                <a:latin typeface="Arial" panose="020B0604020202020204" pitchFamily="34" charset="0"/>
              </a:rPr>
              <a:t>Знакомство з </a:t>
            </a:r>
            <a:r>
              <a:rPr lang="en-US" sz="2800" b="1" i="0" dirty="0">
                <a:effectLst/>
                <a:latin typeface="Arial" panose="020B0604020202020204" pitchFamily="34" charset="0"/>
              </a:rPr>
              <a:t>CSS</a:t>
            </a:r>
            <a:r>
              <a:rPr lang="ru-RU" sz="2800" b="1" i="0" dirty="0">
                <a:effectLst/>
                <a:latin typeface="Arial" panose="020B0604020202020204" pitchFamily="34" charset="0"/>
              </a:rPr>
              <a:t> + </a:t>
            </a:r>
            <a:r>
              <a:rPr lang="en-US" sz="2800" b="1" i="0" dirty="0">
                <a:effectLst/>
                <a:latin typeface="Arial" panose="020B0604020202020204" pitchFamily="34" charset="0"/>
              </a:rPr>
              <a:t>Git</a:t>
            </a:r>
            <a:endParaRPr sz="2800" b="1" i="0" u="none" strike="noStrike" cap="none" dirty="0">
              <a:solidFill>
                <a:srgbClr val="595959"/>
              </a:solidFill>
              <a:latin typeface="+mj-lt"/>
              <a:ea typeface="Rubik"/>
              <a:cs typeface="Rubik"/>
              <a:sym typeface="Rubi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5447928" y="814307"/>
            <a:ext cx="129614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mn-lt"/>
                <a:ea typeface="Playfair Display"/>
                <a:cs typeface="Playfair Display"/>
                <a:sym typeface="Playfair Display"/>
              </a:rPr>
              <a:t>Title</a:t>
            </a:r>
            <a:endParaRPr sz="4000" b="1" i="0" u="none" strike="noStrike" cap="none">
              <a:solidFill>
                <a:srgbClr val="F2F0FF"/>
              </a:solidFill>
              <a:latin typeface="+mn-lt"/>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a:solidFill>
                <a:srgbClr val="595959"/>
              </a:solidFill>
              <a:latin typeface="+mn-lt"/>
              <a:ea typeface="Rubik"/>
              <a:cs typeface="Rubik"/>
              <a:sym typeface="Rubik"/>
            </a:endParaRPr>
          </a:p>
          <a:p>
            <a:pPr marL="0" lvl="0" indent="0" algn="l" rtl="0">
              <a:lnSpc>
                <a:spcPct val="120000"/>
              </a:lnSpc>
              <a:spcBef>
                <a:spcPts val="0"/>
              </a:spcBef>
              <a:spcAft>
                <a:spcPts val="0"/>
              </a:spcAft>
              <a:buClr>
                <a:schemeClr val="dk1"/>
              </a:buClr>
              <a:buSzPts val="1100"/>
              <a:buFont typeface="Arial"/>
              <a:buNone/>
            </a:pPr>
            <a:endParaRPr>
              <a:solidFill>
                <a:srgbClr val="595959"/>
              </a:solidFill>
              <a:latin typeface="+mn-lt"/>
              <a:ea typeface="Rubik"/>
              <a:cs typeface="Rubik"/>
              <a:sym typeface="Rubik"/>
            </a:endParaRPr>
          </a:p>
          <a:p>
            <a:pPr marL="0" lvl="0" indent="0" algn="l" rtl="0">
              <a:lnSpc>
                <a:spcPct val="120000"/>
              </a:lnSpc>
              <a:spcBef>
                <a:spcPts val="0"/>
              </a:spcBef>
              <a:spcAft>
                <a:spcPts val="0"/>
              </a:spcAft>
              <a:buNone/>
            </a:pPr>
            <a:r>
              <a:rPr lang="en-GB">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100">
              <a:solidFill>
                <a:srgbClr val="595959"/>
              </a:solidFill>
              <a:latin typeface="+mn-lt"/>
              <a:ea typeface="Rubik"/>
              <a:cs typeface="Rubik"/>
              <a:sym typeface="Rubik"/>
            </a:endParaRPr>
          </a:p>
        </p:txBody>
      </p:sp>
      <p:sp>
        <p:nvSpPr>
          <p:cNvPr id="192" name="Google Shape;192;p11"/>
          <p:cNvSpPr txBox="1"/>
          <p:nvPr/>
        </p:nvSpPr>
        <p:spPr>
          <a:xfrm>
            <a:off x="5303912" y="814307"/>
            <a:ext cx="2078979"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5A558D"/>
                </a:solidFill>
                <a:latin typeface="+mn-lt"/>
                <a:ea typeface="Playfair Display"/>
                <a:cs typeface="Playfair Display"/>
                <a:sym typeface="Playfair Display"/>
              </a:rPr>
              <a:t>Title</a:t>
            </a:r>
            <a:endParaRPr sz="4000" b="1" i="0" u="none" strike="noStrike" cap="none">
              <a:solidFill>
                <a:srgbClr val="5A558D"/>
              </a:solidFill>
              <a:latin typeface="+mn-lt"/>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1937795"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0" name="Google Shape;200;p12"/>
          <p:cNvSpPr/>
          <p:nvPr/>
        </p:nvSpPr>
        <p:spPr>
          <a:xfrm>
            <a:off x="2029679" y="208050"/>
            <a:ext cx="2453945"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1" name="Google Shape;201;p12"/>
          <p:cNvSpPr/>
          <p:nvPr/>
        </p:nvSpPr>
        <p:spPr>
          <a:xfrm>
            <a:off x="595601" y="2491195"/>
            <a:ext cx="2177329"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2" name="Google Shape;202;p12"/>
          <p:cNvSpPr/>
          <p:nvPr/>
        </p:nvSpPr>
        <p:spPr>
          <a:xfrm>
            <a:off x="5137394" y="1001512"/>
            <a:ext cx="1917210"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3" name="Google Shape;203;p12"/>
          <p:cNvSpPr/>
          <p:nvPr/>
        </p:nvSpPr>
        <p:spPr>
          <a:xfrm>
            <a:off x="9422084" y="2443443"/>
            <a:ext cx="1917210"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204" name="Google Shape;204;p12"/>
          <p:cNvPicPr preferRelativeResize="0"/>
          <p:nvPr/>
        </p:nvPicPr>
        <p:blipFill rotWithShape="1">
          <a:blip r:embed="rId3">
            <a:alphaModFix/>
          </a:blip>
          <a:srcRect/>
          <a:stretch/>
        </p:blipFill>
        <p:spPr>
          <a:xfrm>
            <a:off x="32432" y="5112689"/>
            <a:ext cx="12192000"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354847" cy="3667162"/>
          </a:xfrm>
          <a:prstGeom prst="rect">
            <a:avLst/>
          </a:prstGeom>
          <a:noFill/>
          <a:ln>
            <a:noFill/>
          </a:ln>
        </p:spPr>
      </p:pic>
      <p:sp>
        <p:nvSpPr>
          <p:cNvPr id="206" name="Google Shape;206;p12"/>
          <p:cNvSpPr txBox="1"/>
          <p:nvPr/>
        </p:nvSpPr>
        <p:spPr>
          <a:xfrm>
            <a:off x="752336" y="2643122"/>
            <a:ext cx="1917210"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100+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lorem ipsum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mn-lt"/>
                <a:ea typeface="Rubik Light"/>
                <a:cs typeface="Rubik Light"/>
                <a:sym typeface="Rubik Light"/>
              </a:rPr>
              <a:t> </a:t>
            </a:r>
            <a:endParaRPr sz="6000" b="1" i="0" u="none" strike="noStrike" cap="none" dirty="0">
              <a:solidFill>
                <a:srgbClr val="5A558D"/>
              </a:solidFill>
              <a:latin typeface="+mn-lt"/>
              <a:ea typeface="Playfair Display"/>
              <a:cs typeface="Playfair Display"/>
              <a:sym typeface="Playfair Display"/>
            </a:endParaRPr>
          </a:p>
        </p:txBody>
      </p:sp>
      <p:sp>
        <p:nvSpPr>
          <p:cNvPr id="207" name="Google Shape;207;p12"/>
          <p:cNvSpPr txBox="1"/>
          <p:nvPr/>
        </p:nvSpPr>
        <p:spPr>
          <a:xfrm>
            <a:off x="2247001" y="914193"/>
            <a:ext cx="2019299"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mn-lt"/>
                <a:ea typeface="Playfair Display"/>
                <a:cs typeface="Playfair Display"/>
                <a:sym typeface="Playfair Display"/>
              </a:rPr>
              <a:t>200</a:t>
            </a:r>
            <a:r>
              <a:rPr lang="en-GB" sz="6000" b="1" i="0" u="none" strike="noStrike" cap="none" dirty="0">
                <a:solidFill>
                  <a:srgbClr val="5A558D"/>
                </a:solidFill>
                <a:latin typeface="+mn-lt"/>
                <a:ea typeface="Playfair Display"/>
                <a:cs typeface="Playfair Display"/>
                <a:sym typeface="Playfair Display"/>
              </a:rPr>
              <a:t>+</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quis</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nostrud</a:t>
            </a:r>
            <a:endParaRPr sz="1800" b="1" i="0" u="none" strike="noStrike" cap="none" dirty="0">
              <a:solidFill>
                <a:srgbClr val="595959"/>
              </a:solidFill>
              <a:latin typeface="+mn-lt"/>
              <a:ea typeface="Rubik Light"/>
              <a:cs typeface="Rubik Light"/>
              <a:sym typeface="Rubik Light"/>
            </a:endParaRPr>
          </a:p>
        </p:txBody>
      </p:sp>
      <p:sp>
        <p:nvSpPr>
          <p:cNvPr id="208" name="Google Shape;208;p12"/>
          <p:cNvSpPr txBox="1"/>
          <p:nvPr/>
        </p:nvSpPr>
        <p:spPr>
          <a:xfrm>
            <a:off x="5460204" y="1340004"/>
            <a:ext cx="1267254"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36</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adipiscing</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elit</a:t>
            </a:r>
            <a:endParaRPr sz="6000" b="1" i="0" u="none" strike="noStrike" cap="none" dirty="0">
              <a:solidFill>
                <a:srgbClr val="595959"/>
              </a:solidFill>
              <a:latin typeface="+mn-lt"/>
              <a:ea typeface="Playfair Display"/>
              <a:cs typeface="Playfair Display"/>
              <a:sym typeface="Playfair Display"/>
            </a:endParaRPr>
          </a:p>
        </p:txBody>
      </p:sp>
      <p:sp>
        <p:nvSpPr>
          <p:cNvPr id="209" name="Google Shape;209;p12"/>
          <p:cNvSpPr txBox="1"/>
          <p:nvPr/>
        </p:nvSpPr>
        <p:spPr>
          <a:xfrm>
            <a:off x="9549707" y="2918722"/>
            <a:ext cx="1661965"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nisi </a:t>
            </a:r>
            <a:r>
              <a:rPr lang="en-GB" sz="1800" b="0" i="0" u="none" strike="noStrike" cap="none" dirty="0" err="1">
                <a:solidFill>
                  <a:srgbClr val="595959"/>
                </a:solidFill>
                <a:latin typeface="+mn-lt"/>
                <a:ea typeface="Rubik Light"/>
                <a:cs typeface="Rubik Light"/>
                <a:sym typeface="Rubik Light"/>
              </a:rPr>
              <a:t>aliquip</a:t>
            </a:r>
            <a:r>
              <a:rPr lang="en-GB" sz="1800" b="0" i="0" u="none" strike="noStrike" cap="none" dirty="0">
                <a:solidFill>
                  <a:srgbClr val="595959"/>
                </a:solidFill>
                <a:latin typeface="+mn-lt"/>
                <a:ea typeface="Rubik Light"/>
                <a:cs typeface="Rubik Light"/>
                <a:sym typeface="Rubik Light"/>
              </a:rPr>
              <a:t>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mn-lt"/>
                <a:ea typeface="Playfair Display"/>
                <a:cs typeface="Playfair Display"/>
                <a:sym typeface="Playfair Display"/>
              </a:rPr>
              <a:t> </a:t>
            </a:r>
            <a:endParaRPr sz="1400" b="0" i="0" u="none" strike="noStrike" cap="none" dirty="0">
              <a:solidFill>
                <a:srgbClr val="000000"/>
              </a:solidFill>
              <a:latin typeface="+mn-lt"/>
              <a:ea typeface="Arial"/>
              <a:cs typeface="Arial"/>
              <a:sym typeface="Arial"/>
            </a:endParaRPr>
          </a:p>
        </p:txBody>
      </p:sp>
      <p:sp>
        <p:nvSpPr>
          <p:cNvPr id="210" name="Google Shape;210;p12"/>
          <p:cNvSpPr txBox="1"/>
          <p:nvPr/>
        </p:nvSpPr>
        <p:spPr>
          <a:xfrm>
            <a:off x="7804525" y="693141"/>
            <a:ext cx="2033440"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15+</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dolor</a:t>
            </a:r>
            <a:r>
              <a:rPr lang="en-GB" sz="1800" b="0" i="0" u="none" strike="noStrike" cap="none" dirty="0">
                <a:solidFill>
                  <a:srgbClr val="595959"/>
                </a:solidFill>
                <a:latin typeface="+mn-lt"/>
                <a:ea typeface="Rubik Light"/>
                <a:cs typeface="Rubik Light"/>
                <a:sym typeface="Rubik Light"/>
              </a:rPr>
              <a:t> sit </a:t>
            </a:r>
            <a:r>
              <a:rPr lang="en-GB" sz="1800" b="0" i="0" u="none" strike="noStrike" cap="none" dirty="0" err="1">
                <a:solidFill>
                  <a:srgbClr val="595959"/>
                </a:solidFill>
                <a:latin typeface="+mn-lt"/>
                <a:ea typeface="Rubik Light"/>
                <a:cs typeface="Rubik Light"/>
                <a:sym typeface="Rubik Light"/>
              </a:rPr>
              <a:t>amet</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consectetur</a:t>
            </a:r>
            <a:endParaRPr sz="1800" b="0" i="0" u="none" strike="noStrike" cap="none" dirty="0">
              <a:solidFill>
                <a:srgbClr val="595959"/>
              </a:solidFill>
              <a:latin typeface="+mn-lt"/>
              <a:ea typeface="Rubik Light"/>
              <a:cs typeface="Rubik Light"/>
              <a:sym typeface="Rubik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1400" b="0" i="0" u="none" strike="noStrike" cap="none">
              <a:solidFill>
                <a:srgbClr val="000000"/>
              </a:solidFill>
              <a:latin typeface="+mn-lt"/>
              <a:ea typeface="Arial"/>
              <a:cs typeface="Arial"/>
              <a:sym typeface="Arial"/>
            </a:endParaRPr>
          </a:p>
        </p:txBody>
      </p:sp>
      <p:sp>
        <p:nvSpPr>
          <p:cNvPr id="221" name="Google Shape;221;p14"/>
          <p:cNvSpPr txBox="1"/>
          <p:nvPr/>
        </p:nvSpPr>
        <p:spPr>
          <a:xfrm>
            <a:off x="5303912" y="814307"/>
            <a:ext cx="2078979"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5A558D"/>
                </a:solidFill>
                <a:latin typeface="+mn-lt"/>
                <a:ea typeface="Playfair Display"/>
                <a:cs typeface="Playfair Display"/>
                <a:sym typeface="Playfair Display"/>
              </a:rPr>
              <a:t>Title</a:t>
            </a:r>
            <a:endParaRPr sz="4000" b="1" i="0" u="none" strike="noStrike" cap="none">
              <a:solidFill>
                <a:srgbClr val="5A558D"/>
              </a:solidFill>
              <a:latin typeface="+mn-lt"/>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5375920" y="5232640"/>
            <a:ext cx="129614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5A558D"/>
                </a:solidFill>
                <a:latin typeface="+mn-lt"/>
                <a:ea typeface="Playfair Display"/>
                <a:cs typeface="Playfair Display"/>
                <a:sym typeface="Playfair Display"/>
              </a:rPr>
              <a:t>Title</a:t>
            </a:r>
            <a:endParaRPr sz="4000" b="1" i="0" u="none" strike="noStrike" cap="none">
              <a:solidFill>
                <a:srgbClr val="5A558D"/>
              </a:solidFill>
              <a:latin typeface="+mn-lt"/>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Duis </a:t>
            </a:r>
            <a:r>
              <a:rPr lang="en-GB" sz="1400" b="0" i="0" u="none" strike="noStrike" cap="none" dirty="0" err="1">
                <a:solidFill>
                  <a:srgbClr val="595959"/>
                </a:solidFill>
                <a:latin typeface="+mn-lt"/>
                <a:ea typeface="Rubik"/>
                <a:cs typeface="Rubik"/>
                <a:sym typeface="Rubik"/>
              </a:rPr>
              <a:t>aute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irure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in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reprehenderit</a:t>
            </a:r>
            <a:r>
              <a:rPr lang="en-GB" sz="1400" b="0" i="0" u="none" strike="noStrike" cap="none" dirty="0">
                <a:solidFill>
                  <a:srgbClr val="595959"/>
                </a:solidFill>
                <a:latin typeface="+mn-lt"/>
                <a:ea typeface="Rubik"/>
                <a:cs typeface="Rubik"/>
                <a:sym typeface="Rubik"/>
              </a:rPr>
              <a:t> in </a:t>
            </a:r>
            <a:r>
              <a:rPr lang="en-GB" sz="1400" b="0" i="0" u="none" strike="noStrike" cap="none" dirty="0" err="1">
                <a:solidFill>
                  <a:srgbClr val="595959"/>
                </a:solidFill>
                <a:latin typeface="+mn-lt"/>
                <a:ea typeface="Rubik"/>
                <a:cs typeface="Rubik"/>
                <a:sym typeface="Rubik"/>
              </a:rPr>
              <a:t>voluptate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velit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esse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cillum</a:t>
            </a:r>
            <a:r>
              <a:rPr lang="en-GB" sz="1400" b="0" i="0" u="none" strike="noStrike" cap="none" dirty="0">
                <a:solidFill>
                  <a:srgbClr val="595959"/>
                </a:solidFill>
                <a:latin typeface="+mn-lt"/>
                <a:ea typeface="Rubik"/>
                <a:cs typeface="Rubik"/>
                <a:sym typeface="Rubik"/>
              </a:rPr>
              <a:t> dolore </a:t>
            </a:r>
            <a:r>
              <a:rPr lang="en-GB" sz="1400" b="0" i="0" u="none" strike="noStrike" cap="none" dirty="0" err="1">
                <a:solidFill>
                  <a:srgbClr val="595959"/>
                </a:solidFill>
                <a:latin typeface="+mn-lt"/>
                <a:ea typeface="Rubik"/>
                <a:cs typeface="Rubik"/>
                <a:sym typeface="Rubik"/>
              </a:rPr>
              <a:t>eu</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fugiat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nulla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pariatur</a:t>
            </a:r>
            <a:endParaRPr sz="1400" b="0" i="0" u="none" strike="noStrike" cap="none" dirty="0">
              <a:solidFill>
                <a:srgbClr val="595959"/>
              </a:solidFill>
              <a:latin typeface="+mn-lt"/>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mn-lt"/>
                <a:ea typeface="Playfair Display"/>
                <a:cs typeface="Playfair Display"/>
                <a:sym typeface="Playfair Display"/>
              </a:rPr>
              <a:t>Lorem ipsum </a:t>
            </a:r>
            <a:r>
              <a:rPr lang="en-GB" sz="2000" b="1" i="0" u="none" strike="noStrike" cap="none" dirty="0" err="1">
                <a:solidFill>
                  <a:srgbClr val="FF6D54"/>
                </a:solidFill>
                <a:latin typeface="+mn-lt"/>
                <a:ea typeface="Playfair Display"/>
                <a:cs typeface="Playfair Display"/>
                <a:sym typeface="Playfair Display"/>
              </a:rPr>
              <a:t>dolor</a:t>
            </a:r>
            <a:r>
              <a:rPr lang="en-GB" sz="2000" b="1" i="0" u="none" strike="noStrike" cap="none" dirty="0">
                <a:solidFill>
                  <a:srgbClr val="FF6D54"/>
                </a:solidFill>
                <a:latin typeface="+mn-lt"/>
                <a:ea typeface="Playfair Display"/>
                <a:cs typeface="Playfair Display"/>
                <a:sym typeface="Playfair Display"/>
              </a:rPr>
              <a:t> </a:t>
            </a:r>
            <a:endParaRPr sz="1400" b="1" i="0" u="none" strike="noStrike" cap="none" dirty="0">
              <a:solidFill>
                <a:srgbClr val="FF6D54"/>
              </a:solidFill>
              <a:latin typeface="+mn-lt"/>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a:t>
            </a:r>
            <a:endParaRPr sz="1400" b="0" i="0" u="none" strike="noStrike" cap="none" dirty="0">
              <a:solidFill>
                <a:srgbClr val="595959"/>
              </a:solidFill>
              <a:latin typeface="+mn-lt"/>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mn-lt"/>
                <a:ea typeface="Playfair Display"/>
                <a:cs typeface="Playfair Display"/>
                <a:sym typeface="Playfair Display"/>
              </a:rPr>
              <a:t>Lorem ipsum</a:t>
            </a:r>
            <a:endParaRPr sz="1400" b="1" i="0" u="none" strike="noStrike" cap="none" dirty="0">
              <a:solidFill>
                <a:srgbClr val="000000"/>
              </a:solidFill>
              <a:latin typeface="+mn-lt"/>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mn-lt"/>
                <a:ea typeface="Playfair Display"/>
                <a:cs typeface="Playfair Display"/>
                <a:sym typeface="Playfair Display"/>
              </a:rPr>
              <a:t>Dolor</a:t>
            </a:r>
            <a:r>
              <a:rPr lang="en-GB" sz="2000" b="1" i="0" u="none" strike="noStrike" cap="none" dirty="0">
                <a:solidFill>
                  <a:srgbClr val="5A558D"/>
                </a:solidFill>
                <a:latin typeface="+mn-lt"/>
                <a:ea typeface="Playfair Display"/>
                <a:cs typeface="Playfair Display"/>
                <a:sym typeface="Playfair Display"/>
              </a:rPr>
              <a:t> sit </a:t>
            </a:r>
            <a:r>
              <a:rPr lang="en-GB" sz="2000" b="1" i="0" u="none" strike="noStrike" cap="none" dirty="0" err="1">
                <a:solidFill>
                  <a:srgbClr val="5A558D"/>
                </a:solidFill>
                <a:latin typeface="+mn-lt"/>
                <a:ea typeface="Playfair Display"/>
                <a:cs typeface="Playfair Display"/>
                <a:sym typeface="Playfair Display"/>
              </a:rPr>
              <a:t>amet</a:t>
            </a:r>
            <a:endParaRPr sz="14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duis aute irur;</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 in reprehenderit;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in voluptate velit esse cillum;</a:t>
            </a:r>
            <a:endParaRPr sz="2000" b="0" i="0" u="none" strike="noStrike" cap="none">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dolore eu fugiat nulla pariatur. </a:t>
            </a:r>
            <a:endParaRPr sz="2000" b="0" i="0" u="none" strike="noStrike" cap="none">
              <a:solidFill>
                <a:srgbClr val="595959"/>
              </a:solidFill>
              <a:latin typeface="+mn-lt"/>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4846758"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595959"/>
                </a:solidFill>
                <a:latin typeface="+mn-lt"/>
                <a:ea typeface="Playfair Display"/>
                <a:cs typeface="Playfair Display"/>
                <a:sym typeface="Playfair Display"/>
              </a:rPr>
              <a:t>Title Lorem ipsum</a:t>
            </a:r>
            <a:endParaRPr sz="4000" b="1" i="0" u="none" strike="noStrike" cap="none">
              <a:solidFill>
                <a:srgbClr val="595959"/>
              </a:solidFill>
              <a:latin typeface="+mn-lt"/>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a:solidFill>
                <a:srgbClr val="20805C"/>
              </a:solidFill>
              <a:latin typeface="+mn-lt"/>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mn-lt"/>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mn-lt"/>
                <a:ea typeface="Playfair Display"/>
                <a:cs typeface="Playfair Display"/>
                <a:sym typeface="Playfair Display"/>
              </a:rPr>
              <a:t>Lorem ipsum</a:t>
            </a:r>
            <a:endParaRPr sz="2000" b="1" i="0" u="none" strike="noStrike" cap="none">
              <a:solidFill>
                <a:srgbClr val="E25A88"/>
              </a:solidFill>
              <a:latin typeface="+mn-lt"/>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5A558D"/>
                </a:solidFill>
                <a:latin typeface="+mn-lt"/>
                <a:ea typeface="Playfair Display"/>
                <a:cs typeface="Playfair Display"/>
                <a:sym typeface="Playfair Display"/>
              </a:rPr>
              <a:t>Lorem ipsum</a:t>
            </a:r>
            <a:endParaRPr sz="2000" b="1" i="0" u="none" strike="noStrike" cap="none">
              <a:solidFill>
                <a:srgbClr val="5A558D"/>
              </a:solidFill>
              <a:latin typeface="+mn-lt"/>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mn-lt"/>
                <a:ea typeface="Playfair Display"/>
                <a:cs typeface="Playfair Display"/>
                <a:sym typeface="Playfair Display"/>
              </a:rPr>
              <a:t>Dolor sit amet</a:t>
            </a:r>
            <a:endParaRPr sz="2000" b="1" i="0" u="none" strike="noStrike" cap="none">
              <a:solidFill>
                <a:srgbClr val="FF6D54"/>
              </a:solidFill>
              <a:latin typeface="+mn-lt"/>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43744" y="917104"/>
            <a:ext cx="1174950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E1638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275" name="Google Shape;275;p19" descr="C:\Users\gelya\OneDrive\Рабочий стол\A_web_student_contact-01.png"/>
          <p:cNvPicPr preferRelativeResize="0"/>
          <p:nvPr/>
        </p:nvPicPr>
        <p:blipFill rotWithShape="1">
          <a:blip r:embed="rId3">
            <a:alphaModFix/>
          </a:blip>
          <a:srcRect r="57510"/>
          <a:stretch/>
        </p:blipFill>
        <p:spPr>
          <a:xfrm>
            <a:off x="1" y="1755508"/>
            <a:ext cx="4943872" cy="5129876"/>
          </a:xfrm>
          <a:prstGeom prst="rect">
            <a:avLst/>
          </a:prstGeom>
          <a:noFill/>
          <a:ln>
            <a:noFill/>
          </a:ln>
        </p:spPr>
      </p:pic>
      <p:pic>
        <p:nvPicPr>
          <p:cNvPr id="276" name="Google Shape;276;p19" descr="C:\Users\gelya\OneDrive\Рабочий стол\A_web_student_contact-01.png"/>
          <p:cNvPicPr preferRelativeResize="0"/>
          <p:nvPr/>
        </p:nvPicPr>
        <p:blipFill rotWithShape="1">
          <a:blip r:embed="rId3">
            <a:alphaModFix/>
          </a:blip>
          <a:srcRect l="61180"/>
          <a:stretch/>
        </p:blipFill>
        <p:spPr>
          <a:xfrm>
            <a:off x="7852602" y="-315416"/>
            <a:ext cx="4339398" cy="4928520"/>
          </a:xfrm>
          <a:prstGeom prst="rect">
            <a:avLst/>
          </a:prstGeom>
          <a:noFill/>
          <a:ln>
            <a:noFill/>
          </a:ln>
        </p:spPr>
      </p:pic>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 </a:t>
            </a:r>
            <a:endParaRPr sz="2000" b="0" i="0" u="none" strike="noStrike" cap="none">
              <a:solidFill>
                <a:srgbClr val="595959"/>
              </a:solidFill>
              <a:latin typeface="+mn-lt"/>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88" name="Google Shape;288;p21"/>
          <p:cNvSpPr txBox="1"/>
          <p:nvPr/>
        </p:nvSpPr>
        <p:spPr>
          <a:xfrm>
            <a:off x="911424" y="1052736"/>
            <a:ext cx="172819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95" name="Google Shape;295;p22"/>
          <p:cNvSpPr txBox="1"/>
          <p:nvPr/>
        </p:nvSpPr>
        <p:spPr>
          <a:xfrm>
            <a:off x="6096000" y="809145"/>
            <a:ext cx="172819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5A558D"/>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302" name="Google Shape;302;p23"/>
          <p:cNvSpPr txBox="1"/>
          <p:nvPr/>
        </p:nvSpPr>
        <p:spPr>
          <a:xfrm>
            <a:off x="911424" y="794039"/>
            <a:ext cx="172819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FF6D54"/>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mn-lt"/>
                <a:ea typeface="Rubik"/>
                <a:cs typeface="Rubik"/>
                <a:sym typeface="Rubik"/>
              </a:rPr>
              <a:t>+38012345678</a:t>
            </a:r>
            <a:br>
              <a:rPr lang="en-GB" sz="2200" b="0" i="0" u="none" strike="noStrike" cap="none" dirty="0">
                <a:solidFill>
                  <a:srgbClr val="595959"/>
                </a:solidFill>
                <a:latin typeface="+mn-lt"/>
                <a:ea typeface="Rubik"/>
                <a:cs typeface="Rubik"/>
                <a:sym typeface="Rubik"/>
              </a:rPr>
            </a:b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mn-lt"/>
                <a:ea typeface="Rubik"/>
                <a:cs typeface="Rubik"/>
                <a:sym typeface="Rubik"/>
              </a:rPr>
              <a:t>beetroot.academy</a:t>
            </a:r>
            <a:endParaRPr sz="3000" b="0" i="0" u="none" strike="noStrike" cap="none">
              <a:solidFill>
                <a:srgbClr val="FF6D54"/>
              </a:solidFill>
              <a:latin typeface="+mn-lt"/>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mn-lt"/>
                <a:ea typeface="Playfair Display"/>
                <a:cs typeface="Playfair Display"/>
                <a:sym typeface="Playfair Display"/>
              </a:rPr>
              <a:t>Your name</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mn-lt"/>
                <a:ea typeface="Rubik"/>
                <a:cs typeface="Rubik"/>
                <a:sym typeface="Rubik"/>
              </a:rPr>
              <a:t>Your position</a:t>
            </a:r>
            <a:endParaRPr sz="2400" b="1" i="0" u="none" strike="noStrike" cap="none" dirty="0">
              <a:solidFill>
                <a:srgbClr val="595959"/>
              </a:solidFill>
              <a:latin typeface="+mn-lt"/>
              <a:ea typeface="Rubik"/>
              <a:cs typeface="Rubik"/>
              <a:sym typeface="Rubik"/>
            </a:endParaRPr>
          </a:p>
        </p:txBody>
      </p:sp>
      <p:sp>
        <p:nvSpPr>
          <p:cNvPr id="3" name="Заголовок 2">
            <a:extLst>
              <a:ext uri="{FF2B5EF4-FFF2-40B4-BE49-F238E27FC236}">
                <a16:creationId xmlns:a16="http://schemas.microsoft.com/office/drawing/2014/main" id="{E6035439-7CBC-4685-B627-167517E3F41A}"/>
              </a:ext>
            </a:extLst>
          </p:cNvPr>
          <p:cNvSpPr>
            <a:spLocks noGrp="1"/>
          </p:cNvSpPr>
          <p:nvPr>
            <p:ph type="title"/>
          </p:nvPr>
        </p:nvSpPr>
        <p:spPr>
          <a:xfrm>
            <a:off x="838200" y="37198"/>
            <a:ext cx="10515600" cy="1325563"/>
          </a:xfrm>
        </p:spPr>
        <p:txBody>
          <a:bodyPr/>
          <a:lstStyle/>
          <a:p>
            <a:endParaRPr lang="ru-RU" dirty="0">
              <a:latin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5A558D"/>
                </a:solidFill>
                <a:latin typeface="+mn-lt"/>
                <a:ea typeface="Rubik"/>
                <a:cs typeface="Rubik"/>
                <a:sym typeface="Rubik"/>
              </a:rPr>
              <a:t>beetroot.academy</a:t>
            </a:r>
            <a:endParaRPr sz="1400" b="0" i="0" u="none" strike="noStrike" cap="none">
              <a:solidFill>
                <a:srgbClr val="000000"/>
              </a:solidFill>
              <a:latin typeface="+mn-lt"/>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mn-lt"/>
                <a:ea typeface="Playfair Display"/>
                <a:cs typeface="Playfair Display"/>
                <a:sym typeface="Playfair Display"/>
              </a:rPr>
              <a:t>Дякую</a:t>
            </a:r>
            <a:r>
              <a:rPr lang="en-GB" sz="6000" b="1" i="0" u="none" strike="noStrike" cap="none" dirty="0">
                <a:solidFill>
                  <a:srgbClr val="5A558D"/>
                </a:solidFill>
                <a:latin typeface="+mn-lt"/>
                <a:ea typeface="Playfair Display"/>
                <a:cs typeface="Playfair Display"/>
                <a:sym typeface="Playfair Display"/>
              </a:rPr>
              <a:t>!</a:t>
            </a:r>
            <a:endParaRPr sz="6000" b="1" i="0" u="none" strike="noStrike" cap="none" dirty="0">
              <a:solidFill>
                <a:srgbClr val="5A558D"/>
              </a:solidFill>
              <a:latin typeface="+mn-lt"/>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3"/>
          <p:cNvPicPr preferRelativeResize="0"/>
          <p:nvPr/>
        </p:nvPicPr>
        <p:blipFill rotWithShape="1">
          <a:blip r:embed="rId3">
            <a:alphaModFix/>
          </a:blip>
          <a:srcRect/>
          <a:stretch/>
        </p:blipFill>
        <p:spPr>
          <a:xfrm>
            <a:off x="1387876" y="2982898"/>
            <a:ext cx="10804124" cy="3875102"/>
          </a:xfrm>
          <a:prstGeom prst="rect">
            <a:avLst/>
          </a:prstGeom>
          <a:noFill/>
          <a:ln>
            <a:noFill/>
          </a:ln>
        </p:spPr>
      </p:pic>
      <p:sp>
        <p:nvSpPr>
          <p:cNvPr id="111" name="Google Shape;111;p3"/>
          <p:cNvSpPr/>
          <p:nvPr/>
        </p:nvSpPr>
        <p:spPr>
          <a:xfrm>
            <a:off x="1387876" y="2982898"/>
            <a:ext cx="10799460"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4" name="Google Shape;114;p3"/>
          <p:cNvSpPr txBox="1"/>
          <p:nvPr/>
        </p:nvSpPr>
        <p:spPr>
          <a:xfrm>
            <a:off x="920677" y="809320"/>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Content</a:t>
            </a:r>
            <a:endParaRPr sz="4000" b="1" i="0" u="none" strike="noStrike" cap="none" dirty="0">
              <a:solidFill>
                <a:srgbClr val="5A558D"/>
              </a:solidFill>
              <a:latin typeface="+mn-lt"/>
              <a:ea typeface="Playfair Display"/>
              <a:cs typeface="Playfair Display"/>
              <a:sym typeface="Playfair Display"/>
            </a:endParaRPr>
          </a:p>
        </p:txBody>
      </p:sp>
      <p:sp>
        <p:nvSpPr>
          <p:cNvPr id="115" name="Google Shape;115;p3"/>
          <p:cNvSpPr txBox="1"/>
          <p:nvPr/>
        </p:nvSpPr>
        <p:spPr>
          <a:xfrm>
            <a:off x="5916136" y="1664557"/>
            <a:ext cx="4728190" cy="2677616"/>
          </a:xfrm>
          <a:prstGeom prst="rect">
            <a:avLst/>
          </a:prstGeom>
          <a:noFill/>
          <a:ln>
            <a:noFill/>
          </a:ln>
        </p:spPr>
        <p:txBody>
          <a:bodyPr spcFirstLastPara="1" wrap="square" lIns="91425" tIns="45700" rIns="91425" bIns="45700" anchor="t" anchorCtr="0">
            <a:spAutoFit/>
          </a:bodyPr>
          <a:lstStyle/>
          <a:p>
            <a:pPr marL="342900" indent="-342900">
              <a:lnSpc>
                <a:spcPct val="150000"/>
              </a:lnSpc>
              <a:buClr>
                <a:srgbClr val="595959"/>
              </a:buClr>
              <a:buSzPts val="2000"/>
              <a:buFont typeface="Arial"/>
              <a:buAutoNum type="arabicPeriod"/>
            </a:pPr>
            <a:r>
              <a:rPr lang="ru-RU" i="0" dirty="0">
                <a:solidFill>
                  <a:schemeClr val="tx1">
                    <a:lumMod val="75000"/>
                    <a:lumOff val="25000"/>
                  </a:schemeClr>
                </a:solidFill>
                <a:effectLst/>
                <a:latin typeface="+mn-lt"/>
              </a:rPr>
              <a:t>Что такое и Как работает </a:t>
            </a:r>
            <a:r>
              <a:rPr lang="en-US" i="0" dirty="0">
                <a:solidFill>
                  <a:schemeClr val="tx1">
                    <a:lumMod val="75000"/>
                    <a:lumOff val="25000"/>
                  </a:schemeClr>
                </a:solidFill>
                <a:effectLst/>
                <a:latin typeface="+mn-lt"/>
              </a:rPr>
              <a:t>CSS</a:t>
            </a:r>
            <a:endParaRPr i="0" strike="noStrike" cap="none" dirty="0">
              <a:solidFill>
                <a:schemeClr val="tx1">
                  <a:lumMod val="75000"/>
                  <a:lumOff val="25000"/>
                </a:schemeClr>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ru-RU" i="0" dirty="0">
                <a:solidFill>
                  <a:schemeClr val="tx1">
                    <a:lumMod val="75000"/>
                    <a:lumOff val="25000"/>
                  </a:schemeClr>
                </a:solidFill>
                <a:effectLst/>
                <a:latin typeface="+mn-lt"/>
              </a:rPr>
              <a:t>Где писать CSS</a:t>
            </a:r>
            <a:endParaRPr i="0" strike="noStrike" cap="none" dirty="0">
              <a:solidFill>
                <a:schemeClr val="tx1">
                  <a:lumMod val="75000"/>
                  <a:lumOff val="25000"/>
                </a:schemeClr>
              </a:solidFill>
              <a:latin typeface="+mn-lt"/>
              <a:ea typeface="Rubik"/>
              <a:cs typeface="Rubik"/>
              <a:sym typeface="Rubik"/>
            </a:endParaRPr>
          </a:p>
          <a:p>
            <a:pPr marL="342900" indent="-342900">
              <a:lnSpc>
                <a:spcPct val="150000"/>
              </a:lnSpc>
              <a:buClr>
                <a:srgbClr val="595959"/>
              </a:buClr>
              <a:buSzPts val="2000"/>
              <a:buFont typeface="Arial"/>
              <a:buAutoNum type="arabicPeriod"/>
            </a:pPr>
            <a:r>
              <a:rPr lang="ru-RU" i="0" dirty="0">
                <a:solidFill>
                  <a:schemeClr val="tx1">
                    <a:lumMod val="75000"/>
                    <a:lumOff val="25000"/>
                  </a:schemeClr>
                </a:solidFill>
                <a:effectLst/>
                <a:latin typeface="+mn-lt"/>
                <a:hlinkClick r:id="rId4"/>
              </a:rPr>
              <a:t>Наследование стилей</a:t>
            </a:r>
            <a:endParaRPr lang="ru-RU" i="0" strike="noStrike" cap="none" dirty="0">
              <a:solidFill>
                <a:schemeClr val="tx1">
                  <a:lumMod val="75000"/>
                  <a:lumOff val="25000"/>
                </a:schemeClr>
              </a:solidFill>
              <a:latin typeface="+mn-lt"/>
              <a:ea typeface="Rubik"/>
              <a:cs typeface="Rubik"/>
              <a:sym typeface="Rubik"/>
            </a:endParaRPr>
          </a:p>
          <a:p>
            <a:pPr marL="342900" indent="-342900">
              <a:lnSpc>
                <a:spcPct val="150000"/>
              </a:lnSpc>
              <a:buClr>
                <a:srgbClr val="595959"/>
              </a:buClr>
              <a:buSzPts val="2000"/>
              <a:buFont typeface="Arial"/>
              <a:buAutoNum type="arabicPeriod"/>
            </a:pPr>
            <a:r>
              <a:rPr lang="ru-RU" i="0" dirty="0">
                <a:solidFill>
                  <a:schemeClr val="tx1">
                    <a:lumMod val="75000"/>
                    <a:lumOff val="25000"/>
                  </a:schemeClr>
                </a:solidFill>
                <a:effectLst/>
                <a:latin typeface="+mn-lt"/>
              </a:rPr>
              <a:t>Приоритеты или </a:t>
            </a:r>
            <a:r>
              <a:rPr lang="ru-RU" dirty="0">
                <a:solidFill>
                  <a:schemeClr val="accent1"/>
                </a:solidFill>
                <a:latin typeface="+mn-lt"/>
                <a:hlinkClick r:id="rId5">
                  <a:extLst>
                    <a:ext uri="{A12FA001-AC4F-418D-AE19-62706E023703}">
                      <ahyp:hlinkClr xmlns:ahyp="http://schemas.microsoft.com/office/drawing/2018/hyperlinkcolor" val="tx"/>
                    </a:ext>
                  </a:extLst>
                </a:hlinkClick>
              </a:rPr>
              <a:t>Каскадирование</a:t>
            </a:r>
            <a:endParaRPr lang="ru-RU" i="0" strike="noStrike" cap="none" dirty="0">
              <a:solidFill>
                <a:schemeClr val="accent1"/>
              </a:solidFill>
              <a:latin typeface="+mn-lt"/>
              <a:ea typeface="Arial"/>
              <a:cs typeface="Arial"/>
              <a:sym typeface="Arial"/>
            </a:endParaRPr>
          </a:p>
          <a:p>
            <a:pPr marL="342900" indent="-342900">
              <a:lnSpc>
                <a:spcPct val="150000"/>
              </a:lnSpc>
              <a:buClr>
                <a:srgbClr val="595959"/>
              </a:buClr>
              <a:buSzPts val="2000"/>
              <a:buFont typeface="Arial"/>
              <a:buAutoNum type="arabicPeriod"/>
            </a:pPr>
            <a:r>
              <a:rPr lang="ru-RU" i="0" dirty="0">
                <a:solidFill>
                  <a:schemeClr val="tx1">
                    <a:lumMod val="75000"/>
                    <a:lumOff val="25000"/>
                  </a:schemeClr>
                </a:solidFill>
                <a:effectLst/>
                <a:latin typeface="+mn-lt"/>
                <a:hlinkClick r:id="rId6"/>
              </a:rPr>
              <a:t>Псевдоклассы</a:t>
            </a:r>
            <a:endParaRPr lang="ru-RU" i="0" dirty="0">
              <a:solidFill>
                <a:schemeClr val="tx1">
                  <a:lumMod val="75000"/>
                  <a:lumOff val="25000"/>
                </a:schemeClr>
              </a:solidFill>
              <a:effectLst/>
              <a:latin typeface="+mn-lt"/>
            </a:endParaRPr>
          </a:p>
          <a:p>
            <a:pPr marL="342900" indent="-342900">
              <a:lnSpc>
                <a:spcPct val="150000"/>
              </a:lnSpc>
              <a:buClr>
                <a:srgbClr val="595959"/>
              </a:buClr>
              <a:buSzPts val="2000"/>
              <a:buFont typeface="Arial"/>
              <a:buAutoNum type="arabicPeriod"/>
            </a:pPr>
            <a:r>
              <a:rPr lang="ru-RU" i="0" strike="noStrike" dirty="0">
                <a:solidFill>
                  <a:schemeClr val="accent1"/>
                </a:solidFill>
                <a:effectLst/>
                <a:latin typeface="+mn-lt"/>
                <a:hlinkClick r:id="rId7">
                  <a:extLst>
                    <a:ext uri="{A12FA001-AC4F-418D-AE19-62706E023703}">
                      <ahyp:hlinkClr xmlns:ahyp="http://schemas.microsoft.com/office/drawing/2018/hyperlinkcolor" val="tx"/>
                    </a:ext>
                  </a:extLst>
                </a:hlinkClick>
              </a:rPr>
              <a:t>Единицы измерения: </a:t>
            </a:r>
            <a:r>
              <a:rPr lang="ru-RU" i="0" strike="noStrike" dirty="0" err="1">
                <a:solidFill>
                  <a:schemeClr val="accent1"/>
                </a:solidFill>
                <a:effectLst/>
                <a:latin typeface="+mn-lt"/>
                <a:hlinkClick r:id="rId7">
                  <a:extLst>
                    <a:ext uri="{A12FA001-AC4F-418D-AE19-62706E023703}">
                      <ahyp:hlinkClr xmlns:ahyp="http://schemas.microsoft.com/office/drawing/2018/hyperlinkcolor" val="tx"/>
                    </a:ext>
                  </a:extLst>
                </a:hlinkClick>
              </a:rPr>
              <a:t>px</a:t>
            </a:r>
            <a:r>
              <a:rPr lang="ru-RU" i="0" strike="noStrike" dirty="0">
                <a:solidFill>
                  <a:schemeClr val="accent1"/>
                </a:solidFill>
                <a:effectLst/>
                <a:latin typeface="+mn-lt"/>
                <a:hlinkClick r:id="rId7">
                  <a:extLst>
                    <a:ext uri="{A12FA001-AC4F-418D-AE19-62706E023703}">
                      <ahyp:hlinkClr xmlns:ahyp="http://schemas.microsoft.com/office/drawing/2018/hyperlinkcolor" val="tx"/>
                    </a:ext>
                  </a:extLst>
                </a:hlinkClick>
              </a:rPr>
              <a:t>, </a:t>
            </a:r>
            <a:r>
              <a:rPr lang="ru-RU" i="0" strike="noStrike" dirty="0" err="1">
                <a:solidFill>
                  <a:schemeClr val="accent1"/>
                </a:solidFill>
                <a:effectLst/>
                <a:latin typeface="+mn-lt"/>
                <a:hlinkClick r:id="rId7">
                  <a:extLst>
                    <a:ext uri="{A12FA001-AC4F-418D-AE19-62706E023703}">
                      <ahyp:hlinkClr xmlns:ahyp="http://schemas.microsoft.com/office/drawing/2018/hyperlinkcolor" val="tx"/>
                    </a:ext>
                  </a:extLst>
                </a:hlinkClick>
              </a:rPr>
              <a:t>em</a:t>
            </a:r>
            <a:r>
              <a:rPr lang="ru-RU" i="0" strike="noStrike" dirty="0">
                <a:solidFill>
                  <a:schemeClr val="accent1"/>
                </a:solidFill>
                <a:effectLst/>
                <a:latin typeface="+mn-lt"/>
                <a:hlinkClick r:id="rId7">
                  <a:extLst>
                    <a:ext uri="{A12FA001-AC4F-418D-AE19-62706E023703}">
                      <ahyp:hlinkClr xmlns:ahyp="http://schemas.microsoft.com/office/drawing/2018/hyperlinkcolor" val="tx"/>
                    </a:ext>
                  </a:extLst>
                </a:hlinkClick>
              </a:rPr>
              <a:t>, </a:t>
            </a:r>
            <a:r>
              <a:rPr lang="ru-RU" i="0" strike="noStrike" dirty="0" err="1">
                <a:solidFill>
                  <a:schemeClr val="accent1"/>
                </a:solidFill>
                <a:effectLst/>
                <a:latin typeface="+mn-lt"/>
                <a:hlinkClick r:id="rId7">
                  <a:extLst>
                    <a:ext uri="{A12FA001-AC4F-418D-AE19-62706E023703}">
                      <ahyp:hlinkClr xmlns:ahyp="http://schemas.microsoft.com/office/drawing/2018/hyperlinkcolor" val="tx"/>
                    </a:ext>
                  </a:extLst>
                </a:hlinkClick>
              </a:rPr>
              <a:t>rem</a:t>
            </a:r>
            <a:endParaRPr lang="ru-RU" i="0" dirty="0">
              <a:solidFill>
                <a:schemeClr val="accent1"/>
              </a:solidFill>
              <a:effectLst/>
              <a:latin typeface="+mn-lt"/>
            </a:endParaRPr>
          </a:p>
          <a:p>
            <a:pPr marL="342900" indent="-342900">
              <a:lnSpc>
                <a:spcPct val="150000"/>
              </a:lnSpc>
              <a:buClr>
                <a:srgbClr val="595959"/>
              </a:buClr>
              <a:buSzPts val="2000"/>
              <a:buFont typeface="Arial"/>
              <a:buAutoNum type="arabicPeriod"/>
            </a:pPr>
            <a:r>
              <a:rPr lang="en-US" i="0" dirty="0">
                <a:solidFill>
                  <a:schemeClr val="tx1">
                    <a:lumMod val="75000"/>
                    <a:lumOff val="25000"/>
                  </a:schemeClr>
                </a:solidFill>
                <a:effectLst/>
                <a:latin typeface="+mn-lt"/>
              </a:rPr>
              <a:t>Git</a:t>
            </a:r>
          </a:p>
          <a:p>
            <a:pPr marL="342900" marR="0" lvl="0" indent="-342900" algn="l" rtl="0">
              <a:lnSpc>
                <a:spcPct val="150000"/>
              </a:lnSpc>
              <a:spcBef>
                <a:spcPts val="0"/>
              </a:spcBef>
              <a:spcAft>
                <a:spcPts val="0"/>
              </a:spcAft>
              <a:buClr>
                <a:srgbClr val="595959"/>
              </a:buClr>
              <a:buSzPts val="2000"/>
              <a:buFont typeface="Arial"/>
              <a:buAutoNum type="arabicPeriod"/>
            </a:pPr>
            <a:endParaRPr i="0" strike="noStrike" cap="none" dirty="0">
              <a:solidFill>
                <a:schemeClr val="tx1">
                  <a:lumMod val="75000"/>
                  <a:lumOff val="25000"/>
                </a:schemeClr>
              </a:solidFill>
              <a:latin typeface="+mn-lt"/>
              <a:ea typeface="Rubik"/>
              <a:cs typeface="Rubik"/>
              <a:sym typeface="Rubik"/>
            </a:endParaRPr>
          </a:p>
        </p:txBody>
      </p:sp>
      <p:pic>
        <p:nvPicPr>
          <p:cNvPr id="116" name="Google Shape;116;p3"/>
          <p:cNvPicPr preferRelativeResize="0"/>
          <p:nvPr/>
        </p:nvPicPr>
        <p:blipFill rotWithShape="1">
          <a:blip r:embed="rId8">
            <a:alphaModFix/>
          </a:blip>
          <a:srcRect/>
          <a:stretch/>
        </p:blipFill>
        <p:spPr>
          <a:xfrm>
            <a:off x="755604" y="3938476"/>
            <a:ext cx="2055033" cy="16507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4"/>
          <p:cNvSpPr txBox="1"/>
          <p:nvPr/>
        </p:nvSpPr>
        <p:spPr>
          <a:xfrm>
            <a:off x="5402025" y="1636850"/>
            <a:ext cx="5925900" cy="3821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endParaRPr sz="2000" b="0" i="0" u="none" strike="noStrike" cap="none">
              <a:solidFill>
                <a:srgbClr val="595959"/>
              </a:solidFill>
              <a:latin typeface="+mn-lt"/>
              <a:ea typeface="Rubik"/>
              <a:cs typeface="Rubik"/>
              <a:sym typeface="Rubik"/>
            </a:endParaRPr>
          </a:p>
        </p:txBody>
      </p:sp>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207900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FF6D54"/>
                </a:solidFill>
                <a:latin typeface="+mn-lt"/>
                <a:ea typeface="Playfair Display"/>
                <a:cs typeface="Playfair Display"/>
                <a:sym typeface="Playfair Display"/>
              </a:rPr>
              <a:t>Title</a:t>
            </a:r>
            <a:endParaRPr sz="4000" b="1" i="0" u="none" strike="noStrike" cap="none">
              <a:solidFill>
                <a:srgbClr val="FF6D54"/>
              </a:solidFill>
              <a:latin typeface="+mn-lt"/>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p:nvPr/>
        </p:nvSpPr>
        <p:spPr>
          <a:xfrm>
            <a:off x="-24680" y="2583513"/>
            <a:ext cx="12235036" cy="4274487"/>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29" name="Google Shape;129;p5"/>
          <p:cNvSpPr/>
          <p:nvPr/>
        </p:nvSpPr>
        <p:spPr>
          <a:xfrm>
            <a:off x="1826380" y="3343502"/>
            <a:ext cx="43382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FF6D54"/>
                </a:solidFill>
                <a:latin typeface="+mn-lt"/>
                <a:ea typeface="Rubik Light"/>
                <a:cs typeface="Rubik Light"/>
                <a:sym typeface="Rubik Light"/>
              </a:rPr>
              <a:t>Lorem ipsum dolor sit amet</a:t>
            </a:r>
            <a:endParaRPr sz="2000" b="0" i="0" u="none" strike="noStrike" cap="none">
              <a:solidFill>
                <a:srgbClr val="FF6D54"/>
              </a:solidFill>
              <a:latin typeface="+mn-lt"/>
              <a:ea typeface="Rubik Light"/>
              <a:cs typeface="Rubik Light"/>
              <a:sym typeface="Rubik Light"/>
            </a:endParaRPr>
          </a:p>
        </p:txBody>
      </p:sp>
      <p:sp>
        <p:nvSpPr>
          <p:cNvPr id="130" name="Google Shape;130;p5"/>
          <p:cNvSpPr txBox="1"/>
          <p:nvPr/>
        </p:nvSpPr>
        <p:spPr>
          <a:xfrm>
            <a:off x="1826375" y="3859575"/>
            <a:ext cx="5472600" cy="133109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 quis nostrud exercitation ullamco laboris nisi ut aliquip ex ea commodo consequat.</a:t>
            </a:r>
            <a:endParaRPr sz="1400" b="0" i="0" u="none" strike="noStrike" cap="none">
              <a:solidFill>
                <a:srgbClr val="595959"/>
              </a:solidFill>
              <a:latin typeface="+mn-lt"/>
              <a:ea typeface="Rubik"/>
              <a:cs typeface="Rubik"/>
              <a:sym typeface="Rubik"/>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6773356" y="116632"/>
            <a:ext cx="4150891" cy="342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5A558D"/>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mn-lt"/>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mn-lt"/>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duis aute irur;</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 in reprehenderit;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in voluptate velit esse cillum;</a:t>
            </a:r>
            <a:endParaRPr sz="2000" b="0" i="0" u="none" strike="noStrike" cap="none">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dolore eu fugiat nulla pariatur. </a:t>
            </a:r>
            <a:endParaRPr sz="2000" b="0" i="0" u="none" strike="noStrike" cap="none">
              <a:solidFill>
                <a:srgbClr val="595959"/>
              </a:solidFill>
              <a:latin typeface="+mn-lt"/>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58" name="Google Shape;158;p8"/>
          <p:cNvSpPr txBox="1"/>
          <p:nvPr/>
        </p:nvSpPr>
        <p:spPr>
          <a:xfrm>
            <a:off x="5303912" y="814307"/>
            <a:ext cx="2078979"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FF6D54"/>
                </a:solidFill>
                <a:latin typeface="+mn-lt"/>
                <a:ea typeface="Playfair Display"/>
                <a:cs typeface="Playfair Display"/>
                <a:sym typeface="Playfair Display"/>
              </a:rPr>
              <a:t>Title</a:t>
            </a:r>
            <a:endParaRPr sz="4000" b="1" i="0" u="none" strike="noStrike" cap="none">
              <a:solidFill>
                <a:srgbClr val="FF6D54"/>
              </a:solidFill>
              <a:latin typeface="+mn-lt"/>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2000" b="0" i="0" u="none" strike="noStrike" cap="none">
              <a:solidFill>
                <a:srgbClr val="595959"/>
              </a:solidFill>
              <a:latin typeface="+mn-lt"/>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1012</Words>
  <Application>Microsoft Office PowerPoint</Application>
  <PresentationFormat>Широкоэкранный</PresentationFormat>
  <Paragraphs>140</Paragraphs>
  <Slides>26</Slides>
  <Notes>26</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26</vt:i4>
      </vt:variant>
    </vt:vector>
  </HeadingPairs>
  <TitlesOfParts>
    <vt:vector size="30" baseType="lpstr">
      <vt:lpstr>Arial</vt:lpstr>
      <vt:lpstr>Calibri</vt:lpstr>
      <vt:lpstr>Wingdings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17</cp:revision>
  <dcterms:modified xsi:type="dcterms:W3CDTF">2021-08-29T17:00:34Z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